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428" r:id="rId22"/>
    <p:sldMasterId id="2147484429" r:id="rId24"/>
  </p:sldMasterIdLst>
  <p:sldIdLst>
    <p:sldId id="287" r:id="rId26"/>
    <p:sldId id="320" r:id="rId27"/>
    <p:sldId id="329" r:id="rId28"/>
    <p:sldId id="353" r:id="rId29"/>
    <p:sldId id="351" r:id="rId30"/>
    <p:sldId id="346" r:id="rId31"/>
    <p:sldId id="347" r:id="rId32"/>
    <p:sldId id="348" r:id="rId33"/>
    <p:sldId id="349" r:id="rId34"/>
    <p:sldId id="35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3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5A5A5A"/>
    <a:srgbClr val="FFFFFF"/>
    <a:srgbClr val="63BDC9"/>
    <a:srgbClr val="418595"/>
    <a:srgbClr val="1BADA6"/>
    <a:srgbClr val="A8D8D7"/>
    <a:srgbClr val="62A9BA"/>
    <a:srgbClr val="82CFDE"/>
    <a:srgbClr val="82BBC8"/>
    <a:srgbClr val="52BD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987" autoAdjust="0"/>
    <p:restoredTop sz="99561" autoAdjust="0"/>
  </p:normalViewPr>
  <p:slideViewPr>
    <p:cSldViewPr snapToGrid="0" snapToObjects="1">
      <p:cViewPr varScale="1">
        <p:scale>
          <a:sx n="103" d="100"/>
          <a:sy n="103" d="100"/>
        </p:scale>
        <p:origin x="138" y="348"/>
      </p:cViewPr>
      <p:guideLst>
        <p:guide orient="horz" pos="2149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2" Type="http://schemas.openxmlformats.org/officeDocument/2006/relationships/slideMaster" Target="slideMasters/slideMaster1.xml"></Relationship><Relationship Id="rId23" Type="http://schemas.openxmlformats.org/officeDocument/2006/relationships/theme" Target="theme/theme1.xml"></Relationship><Relationship Id="rId24" Type="http://schemas.openxmlformats.org/officeDocument/2006/relationships/slideMaster" Target="slideMasters/slideMaster2.xml"></Relationship><Relationship Id="rId26" Type="http://schemas.openxmlformats.org/officeDocument/2006/relationships/slide" Target="slides/slide1.xml"></Relationship><Relationship Id="rId27" Type="http://schemas.openxmlformats.org/officeDocument/2006/relationships/slide" Target="slides/slide2.xml"></Relationship><Relationship Id="rId28" Type="http://schemas.openxmlformats.org/officeDocument/2006/relationships/slide" Target="slides/slide3.xml"></Relationship><Relationship Id="rId29" Type="http://schemas.openxmlformats.org/officeDocument/2006/relationships/slide" Target="slides/slide4.xml"></Relationship><Relationship Id="rId30" Type="http://schemas.openxmlformats.org/officeDocument/2006/relationships/slide" Target="slides/slide5.xml"></Relationship><Relationship Id="rId31" Type="http://schemas.openxmlformats.org/officeDocument/2006/relationships/slide" Target="slides/slide6.xml"></Relationship><Relationship Id="rId32" Type="http://schemas.openxmlformats.org/officeDocument/2006/relationships/slide" Target="slides/slide7.xml"></Relationship><Relationship Id="rId33" Type="http://schemas.openxmlformats.org/officeDocument/2006/relationships/slide" Target="slides/slide8.xml"></Relationship><Relationship Id="rId34" Type="http://schemas.openxmlformats.org/officeDocument/2006/relationships/slide" Target="slides/slide9.xml"></Relationship><Relationship Id="rId35" Type="http://schemas.openxmlformats.org/officeDocument/2006/relationships/slide" Target="slides/slide10.xml"></Relationship><Relationship Id="rId36" Type="http://schemas.openxmlformats.org/officeDocument/2006/relationships/viewProps" Target="viewProps.xml"></Relationship><Relationship Id="rId37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5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6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pic" hasCustomPrompt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2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obj"/>
          </p:nvPr>
        </p:nvSpPr>
        <p:spPr>
          <a:xfrm rot="0">
            <a:off x="838200" y="365125"/>
            <a:ext cx="10516235" cy="581279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8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5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3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3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slideLayout" Target="../slideLayouts/slideLayout12.xml"></Relationship><Relationship Id="rId3" Type="http://schemas.openxmlformats.org/officeDocument/2006/relationships/slideLayout" Target="../slideLayouts/slideLayout13.xml"></Relationship><Relationship Id="rId4" Type="http://schemas.openxmlformats.org/officeDocument/2006/relationships/slideLayout" Target="../slideLayouts/slideLayout14.xml"></Relationship><Relationship Id="rId5" Type="http://schemas.openxmlformats.org/officeDocument/2006/relationships/slideLayout" Target="../slideLayouts/slideLayout15.xml"></Relationship><Relationship Id="rId6" Type="http://schemas.openxmlformats.org/officeDocument/2006/relationships/slideLayout" Target="../slideLayouts/slideLayout16.xml"></Relationship><Relationship Id="rId7" Type="http://schemas.openxmlformats.org/officeDocument/2006/relationships/slideLayout" Target="../slideLayouts/slideLayout17.xml"></Relationship><Relationship Id="rId8" Type="http://schemas.openxmlformats.org/officeDocument/2006/relationships/slideLayout" Target="../slideLayouts/slideLayout18.xml"></Relationship><Relationship Id="rId9" Type="http://schemas.openxmlformats.org/officeDocument/2006/relationships/slideLayout" Target="../slideLayouts/slideLayout19.xml"></Relationship><Relationship Id="rId10" Type="http://schemas.openxmlformats.org/officeDocument/2006/relationships/slideLayout" Target="../slideLayouts/slideLayout20.xml"></Relationship><Relationship Id="rId11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3/28/2022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footer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  <p:sldLayoutId id="2147484419" r:id="rId2"/>
    <p:sldLayoutId id="2147484420" r:id="rId3"/>
    <p:sldLayoutId id="2147484421" r:id="rId4"/>
    <p:sldLayoutId id="2147484422" r:id="rId5"/>
    <p:sldLayoutId id="2147484423" r:id="rId6"/>
    <p:sldLayoutId id="2147484424" r:id="rId7"/>
    <p:sldLayoutId id="2147484425" r:id="rId8"/>
    <p:sldLayoutId id="2147484426" r:id="rId9"/>
    <p:sldLayoutId id="2147484427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image" Target="../media/fImage205143966827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image" Target="../media/fImage24345320641.png"></Relationship><Relationship Id="rId4" Type="http://schemas.openxmlformats.org/officeDocument/2006/relationships/image" Target="../media/fImage2292752078467.png"></Relationship><Relationship Id="rId5" Type="http://schemas.openxmlformats.org/officeDocument/2006/relationships/image" Target="../media/fImage4081802086334.png"></Relationship><Relationship Id="rId6" Type="http://schemas.openxmlformats.org/officeDocument/2006/relationships/image" Target="../media/fImage2929972096500.png"></Relationship><Relationship Id="rId7" Type="http://schemas.openxmlformats.org/officeDocument/2006/relationships/image" Target="../media/fImage3546012109169.jpeg"></Relationship><Relationship Id="rId8" Type="http://schemas.openxmlformats.org/officeDocument/2006/relationships/image" Target="../media/fImage643602115724.jpeg"></Relationship><Relationship Id="rId9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051440941.png"></Relationship><Relationship Id="rId3" Type="http://schemas.openxmlformats.org/officeDocument/2006/relationships/image" Target="../media/fImage3106892826827.jpeg"></Relationship><Relationship Id="rId4" Type="http://schemas.openxmlformats.org/officeDocument/2006/relationships/image" Target="../media/fImage9129012839961.jpeg"></Relationship><Relationship Id="rId5" Type="http://schemas.openxmlformats.org/officeDocument/2006/relationships/image" Target="../media/fImage290229284491.jpeg"></Relationship><Relationship Id="rId6" Type="http://schemas.openxmlformats.org/officeDocument/2006/relationships/image" Target="../media/fImage3614822852995.jpeg"></Relationship><Relationship Id="rId7" Type="http://schemas.openxmlformats.org/officeDocument/2006/relationships/image" Target="../media/fImage360012448467.jpeg"></Relationship><Relationship Id="rId8" Type="http://schemas.openxmlformats.org/officeDocument/2006/relationships/image" Target="../media/fImage479212645724.jpeg"></Relationship><Relationship Id="rId9" Type="http://schemas.openxmlformats.org/officeDocument/2006/relationships/image" Target="../media/fImage5632262674464.jpe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05143168467.png"></Relationship><Relationship Id="rId3" Type="http://schemas.openxmlformats.org/officeDocument/2006/relationships/image" Target="../media/fImage353313186334.jpeg"></Relationship><Relationship Id="rId4" Type="http://schemas.openxmlformats.org/officeDocument/2006/relationships/image" Target="../media/fImage829243196500.png"></Relationship><Relationship Id="rId5" Type="http://schemas.openxmlformats.org/officeDocument/2006/relationships/image" Target="../media/fImage1471063209169.jpeg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07542771478.png"></Relationship><Relationship Id="rId3" Type="http://schemas.openxmlformats.org/officeDocument/2006/relationships/image" Target="../media/fImage236563225724.png"></Relationship><Relationship Id="rId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7542849358.png"></Relationship><Relationship Id="rId3" Type="http://schemas.openxmlformats.org/officeDocument/2006/relationships/image" Target="../media/fImage134323231478.png"></Relationship><Relationship Id="rId4" Type="http://schemas.openxmlformats.org/officeDocument/2006/relationships/image" Target="../media/fImage14283259358.png"></Relationship><Relationship Id="rId5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107542906962.png"></Relationship><Relationship Id="rId3" Type="http://schemas.openxmlformats.org/officeDocument/2006/relationships/image" Target="../media/fImage3293263266962.png"></Relationship><Relationship Id="rId4" Type="http://schemas.openxmlformats.org/officeDocument/2006/relationships/image" Target="../media/fImage792353274464.png"></Relationship><Relationship Id="rId5" Type="http://schemas.openxmlformats.org/officeDocument/2006/relationships/image" Target="../media/fImage1353403285705.png"></Relationship><Relationship Id="rId6" Type="http://schemas.openxmlformats.org/officeDocument/2006/relationships/image" Target="../media/fImage258623298145.png"></Relationship><Relationship Id="rId7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07542964464.png"></Relationship><Relationship Id="rId3" Type="http://schemas.openxmlformats.org/officeDocument/2006/relationships/image" Target="../media/fImage16693323281.png"></Relationship><Relationship Id="rId4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925195" y="5055870"/>
            <a:ext cx="4900295" cy="116776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이경준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- </a:t>
            </a: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팀장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김연찬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권범수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정범균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(</a:t>
            </a: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휴학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도형 169">
            <a:extLst>
              <a:ext uri="{FF2B5EF4-FFF2-40B4-BE49-F238E27FC236}">
                <a16:creationId xmlns:a16="http://schemas.microsoft.com/office/drawing/2014/main" id="{AAEE5429-206C-4E79-9992-ED5CEBB6700A}"/>
              </a:ext>
            </a:extLst>
          </p:cNvPr>
          <p:cNvSpPr>
            <a:spLocks/>
          </p:cNvSpPr>
          <p:nvPr/>
        </p:nvSpPr>
        <p:spPr>
          <a:xfrm>
            <a:off x="1807845" y="2520315"/>
            <a:ext cx="8576310" cy="134493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8000" b="1" spc="-18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DAEMONIS</a:t>
            </a: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vert="horz" anchor="t">
            <a:spAutoFit/>
          </a:bodyPr>
          <a:lstStyle/>
          <a:p>
            <a:pPr marL="0" indent="0" rtl="0" algn="l" defTabSz="1125220" eaLnBrk="0" latinLnBrk="0" hangingPunct="1">
              <a:buFontTx/>
              <a:buNone/>
            </a:pPr>
            <a:r>
              <a:rPr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일정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2200" cy="729615"/>
          </a:xfrm>
          <a:prstGeom prst="rect"/>
          <a:noFill/>
        </p:spPr>
        <p:txBody>
          <a:bodyPr wrap="square" lIns="112395" tIns="56515" rIns="112395" bIns="56515" vert="horz" anchor="t">
            <a:spAutoFit/>
          </a:bodyPr>
          <a:lstStyle/>
          <a:p>
            <a:pPr marL="0" indent="0" rtl="0" algn="ctr" defTabSz="1125220" eaLnBrk="0" latinLnBrk="0" hangingPunct="1">
              <a:buFontTx/>
              <a:buNone/>
            </a:pPr>
            <a:r>
              <a:rPr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일정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graphicFrame>
        <p:nvGraphicFramePr>
          <p:cNvPr id="26" name="Table 3"/>
          <p:cNvGraphicFramePr>
            <a:graphicFrameLocks noGrp="1"/>
          </p:cNvGraphicFramePr>
          <p:nvPr/>
        </p:nvGraphicFramePr>
        <p:xfrm>
          <a:off x="784225" y="1835785"/>
          <a:ext cx="10641330" cy="22466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  <a:gridCol w="760095"/>
              </a:tblGrid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3주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4주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5주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6주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7주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8주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9주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10주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11주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12주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13주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14주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15주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배경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 gridSpan="13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액트별 배경작업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74015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캐릭터</a:t>
                      </a:r>
                      <a:endParaRPr lang="ko-KR" altLang="en-US" sz="14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플레이어 장비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7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몬스터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82905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스킬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불속성 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얼음속성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UI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상태창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아이템</a:t>
                      </a:r>
                      <a:endParaRPr lang="ko-KR" altLang="en-US" sz="14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강화 재료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잡화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Rect 0"/>
          <p:cNvSpPr>
            <a:spLocks/>
          </p:cNvSpPr>
          <p:nvPr/>
        </p:nvSpPr>
        <p:spPr>
          <a:xfrm rot="0">
            <a:off x="778510" y="4091940"/>
            <a:ext cx="10780395" cy="2498090"/>
          </a:xfrm>
          <a:prstGeom prst="rect"/>
          <a:noFill/>
        </p:spPr>
        <p:txBody>
          <a:bodyPr wrap="square" lIns="112395" tIns="56515" rIns="112395" bIns="56515" vert="horz" anchor="t">
            <a:spAutoFit/>
          </a:bodyPr>
          <a:lstStyle/>
          <a:p>
            <a:pPr marL="0" indent="0" rtl="0" algn="l" defTabSz="1125220" eaLnBrk="0" latinLnBrk="0" hangingPunct="1">
              <a:buFontTx/>
              <a:buNone/>
            </a:pPr>
            <a:r>
              <a: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배경 :</a:t>
            </a:r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1~2주에 액트 한개 분량의 맵 팔레트 작업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1125220" eaLnBrk="0" latinLnBrk="0" hangingPunct="1">
              <a:buFontTx/>
              <a:buNone/>
            </a:pPr>
            <a:r>
              <a: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캐릭터 : </a:t>
            </a:r>
            <a:r>
              <a: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플레이어 -</a:t>
            </a:r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1주일에 4세트 장비 작업,    </a:t>
            </a:r>
            <a:r>
              <a: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몬스터 - </a:t>
            </a:r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1주일에 액트 한개의 몬스터 작업 (예상 6개)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1125220" eaLnBrk="0" latinLnBrk="0" hangingPunct="1">
              <a:buFontTx/>
              <a:buNone/>
            </a:pPr>
            <a:r>
              <a: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스킬 :</a:t>
            </a:r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2주에 한개의 속성 스킬작업 (예상 10개)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1125220" eaLnBrk="0" latinLnBrk="0" hangingPunct="1">
              <a:buFontTx/>
              <a:buNone/>
            </a:pPr>
            <a:r>
              <a: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UI :</a:t>
            </a:r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5,6주차에 화면에 보이는 모든 버튼 작업 7,8주차에 상태창과 HP,MP바, 게이지바 등 나머지 UI작업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1125220" eaLnBrk="0" latinLnBrk="0" hangingPunct="1">
              <a:buFontTx/>
              <a:buNone/>
            </a:pPr>
            <a:r>
              <a: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아이템 :</a:t>
            </a:r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2주동안 중요 아이템들인 강화 재료 작업, 이후 2주간 중요도 낮은 잡화아이템 작업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1125220" eaLnBrk="0" latinLnBrk="0" hangingPunct="1">
              <a:buFontTx/>
              <a:buNone/>
            </a:pP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934720" y="501650"/>
            <a:ext cx="1694815" cy="3028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목</a:t>
            </a:r>
            <a:r>
              <a:rPr lang="ko-KR" altLang="en-US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차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1" name="도형 139"/>
          <p:cNvSpPr>
            <a:spLocks/>
          </p:cNvSpPr>
          <p:nvPr/>
        </p:nvSpPr>
        <p:spPr>
          <a:xfrm>
            <a:off x="1929765" y="4140200"/>
            <a:ext cx="1800860" cy="53784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1. </a:t>
            </a: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예시 게임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도형 140"/>
          <p:cNvSpPr>
            <a:spLocks/>
          </p:cNvSpPr>
          <p:nvPr/>
        </p:nvSpPr>
        <p:spPr>
          <a:xfrm>
            <a:off x="5299075" y="4140200"/>
            <a:ext cx="2334260" cy="181038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1. </a:t>
            </a:r>
            <a:r>
              <a: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배경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2. 캐릭터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3. 스킬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4. UI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3" name="도형 141"/>
          <p:cNvSpPr>
            <a:spLocks/>
          </p:cNvSpPr>
          <p:nvPr/>
        </p:nvSpPr>
        <p:spPr>
          <a:xfrm>
            <a:off x="8565515" y="4140200"/>
            <a:ext cx="1800860" cy="96202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1. 해야하는것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2. 주간일정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25B681-8C65-4BCC-9B7F-E4D391A6196A}"/>
              </a:ext>
            </a:extLst>
          </p:cNvPr>
          <p:cNvSpPr/>
          <p:nvPr/>
        </p:nvSpPr>
        <p:spPr>
          <a:xfrm>
            <a:off x="1929765" y="1800225"/>
            <a:ext cx="1800860" cy="18008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HY견고딕" charset="0"/>
                <a:ea typeface="HY견고딕" charset="0"/>
              </a:rPr>
              <a:t>방향</a:t>
            </a:r>
            <a:endParaRPr lang="ko-KR" altLang="en-US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5C5D252-A169-4A18-93C9-68EBFB9C75F6}"/>
              </a:ext>
            </a:extLst>
          </p:cNvPr>
          <p:cNvSpPr/>
          <p:nvPr/>
        </p:nvSpPr>
        <p:spPr>
          <a:xfrm>
            <a:off x="5196205" y="1800225"/>
            <a:ext cx="1800860" cy="18008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FD77D95-A569-4224-B262-B3216869CDB8}"/>
              </a:ext>
            </a:extLst>
          </p:cNvPr>
          <p:cNvSpPr/>
          <p:nvPr/>
        </p:nvSpPr>
        <p:spPr>
          <a:xfrm>
            <a:off x="8462010" y="1800225"/>
            <a:ext cx="1800860" cy="18008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HY견고딕" charset="0"/>
                <a:ea typeface="HY견고딕" charset="0"/>
              </a:rPr>
              <a:t>일정</a:t>
            </a:r>
            <a:endParaRPr lang="ko-KR" altLang="en-US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30"/>
          <p:cNvSpPr>
            <a:spLocks/>
          </p:cNvSpPr>
          <p:nvPr/>
        </p:nvSpPr>
        <p:spPr>
          <a:xfrm>
            <a:off x="899795" y="501650"/>
            <a:ext cx="1695450" cy="3028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방향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도형 31"/>
          <p:cNvSpPr>
            <a:spLocks/>
          </p:cNvSpPr>
          <p:nvPr/>
        </p:nvSpPr>
        <p:spPr>
          <a:xfrm rot="0">
            <a:off x="3645535" y="1050925"/>
            <a:ext cx="4901565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아트 방향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도형 2"/>
          <p:cNvSpPr>
            <a:spLocks/>
          </p:cNvSpPr>
          <p:nvPr/>
        </p:nvSpPr>
        <p:spPr>
          <a:xfrm rot="0">
            <a:off x="1002665" y="1612265"/>
            <a:ext cx="10194925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2D 픽셀아트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귀엽고 단순한 느낌의 도트 그래픽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0760" y="2518410"/>
            <a:ext cx="3693160" cy="1665605"/>
          </a:xfrm>
          <a:prstGeom prst="rect"/>
          <a:noFill/>
        </p:spPr>
      </p:pic>
      <p:pic>
        <p:nvPicPr>
          <p:cNvPr id="28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3935" y="4217035"/>
            <a:ext cx="3422650" cy="2113280"/>
          </a:xfrm>
          <a:prstGeom prst="rect"/>
          <a:noFill/>
        </p:spPr>
      </p:pic>
      <p:pic>
        <p:nvPicPr>
          <p:cNvPr id="29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34865" y="4208780"/>
            <a:ext cx="3908425" cy="2129790"/>
          </a:xfrm>
          <a:prstGeom prst="rect"/>
          <a:noFill/>
        </p:spPr>
      </p:pic>
      <p:pic>
        <p:nvPicPr>
          <p:cNvPr id="30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15840" y="2321560"/>
            <a:ext cx="3343910" cy="1851660"/>
          </a:xfrm>
          <a:prstGeom prst="rect"/>
          <a:noFill/>
        </p:spPr>
      </p:pic>
      <p:pic>
        <p:nvPicPr>
          <p:cNvPr id="31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17535" y="2321560"/>
            <a:ext cx="3298825" cy="1854200"/>
          </a:xfrm>
          <a:prstGeom prst="rect"/>
          <a:noFill/>
        </p:spPr>
      </p:pic>
      <p:pic>
        <p:nvPicPr>
          <p:cNvPr id="32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54110" y="4208780"/>
            <a:ext cx="2395220" cy="21297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방향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2200" cy="72961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아트 방향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922020" y="2501900"/>
            <a:ext cx="10195560" cy="452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배경 레퍼런스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8" descr="C:/Users/lionk/AppData/Roaming/PolarisOffice/ETemp/14620_17355512/fImage3106892826827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00760" y="4098290"/>
            <a:ext cx="2514600" cy="1783715"/>
          </a:xfrm>
          <a:prstGeom prst="rect"/>
          <a:noFill/>
        </p:spPr>
      </p:pic>
      <p:pic>
        <p:nvPicPr>
          <p:cNvPr id="28" name="그림 29" descr="C:/Users/lionk/AppData/Roaming/PolarisOffice/ETemp/14620_17355512/fImage9129012839961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39845" y="4092575"/>
            <a:ext cx="1478915" cy="1802130"/>
          </a:xfrm>
          <a:prstGeom prst="rect"/>
          <a:noFill/>
        </p:spPr>
      </p:pic>
      <p:pic>
        <p:nvPicPr>
          <p:cNvPr id="29" name="그림 30" descr="C:/Users/lionk/AppData/Roaming/PolarisOffice/ETemp/14620_17355512/fImage290229284491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20410" y="4092575"/>
            <a:ext cx="3044190" cy="1804035"/>
          </a:xfrm>
          <a:prstGeom prst="rect"/>
          <a:noFill/>
        </p:spPr>
      </p:pic>
      <p:pic>
        <p:nvPicPr>
          <p:cNvPr id="30" name="그림 31" descr="C:/Users/lionk/AppData/Roaming/PolarisOffice/ETemp/14620_17355512/fImage3614822852995.jpe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030970" y="4092575"/>
            <a:ext cx="2421255" cy="1804670"/>
          </a:xfrm>
          <a:prstGeom prst="rect"/>
          <a:noFill/>
        </p:spPr>
      </p:pic>
      <p:pic>
        <p:nvPicPr>
          <p:cNvPr id="31" name="그림 32" descr="C:/Users/lionk/AppData/Roaming/PolarisOffice/ETemp/14620_17355512/fImage360012448467.jpe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65195" y="1778635"/>
            <a:ext cx="2208530" cy="1868170"/>
          </a:xfrm>
          <a:prstGeom prst="rect"/>
          <a:noFill/>
        </p:spPr>
      </p:pic>
      <p:pic>
        <p:nvPicPr>
          <p:cNvPr id="32" name="그림 33" descr="C:/Users/lionk/AppData/Roaming/PolarisOffice/ETemp/14620_17355512/fImage479212645724.jpe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54700" y="1778635"/>
            <a:ext cx="2984500" cy="1878330"/>
          </a:xfrm>
          <a:prstGeom prst="rect"/>
          <a:noFill/>
        </p:spPr>
      </p:pic>
      <p:pic>
        <p:nvPicPr>
          <p:cNvPr id="33" name="그림 34" descr="C:/Users/lionk/AppData/Roaming/PolarisOffice/ETemp/14620_17355512/fImage5632262674464.jpe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253220" y="1772285"/>
            <a:ext cx="1862455" cy="1932940"/>
          </a:xfrm>
          <a:prstGeom prst="rect"/>
          <a:noFill/>
        </p:spPr>
      </p:pic>
      <p:sp>
        <p:nvSpPr>
          <p:cNvPr id="34" name="도형 35"/>
          <p:cNvSpPr>
            <a:spLocks/>
          </p:cNvSpPr>
          <p:nvPr/>
        </p:nvSpPr>
        <p:spPr>
          <a:xfrm rot="0">
            <a:off x="3677920" y="3524885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1. 동굴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5" name="도형 36"/>
          <p:cNvSpPr>
            <a:spLocks/>
          </p:cNvSpPr>
          <p:nvPr/>
        </p:nvSpPr>
        <p:spPr>
          <a:xfrm rot="0">
            <a:off x="6442710" y="3534410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2. 폐허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도형 37"/>
          <p:cNvSpPr>
            <a:spLocks/>
          </p:cNvSpPr>
          <p:nvPr/>
        </p:nvSpPr>
        <p:spPr>
          <a:xfrm rot="0">
            <a:off x="9276080" y="3568700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3. 감옥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7" name="도형 38"/>
          <p:cNvSpPr>
            <a:spLocks/>
          </p:cNvSpPr>
          <p:nvPr/>
        </p:nvSpPr>
        <p:spPr>
          <a:xfrm rot="0">
            <a:off x="1360805" y="5761355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4. 투기장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8" name="도형 39"/>
          <p:cNvSpPr>
            <a:spLocks/>
          </p:cNvSpPr>
          <p:nvPr/>
        </p:nvSpPr>
        <p:spPr>
          <a:xfrm rot="0">
            <a:off x="3677920" y="5764530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5. 교회 제단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9" name="도형 40"/>
          <p:cNvSpPr>
            <a:spLocks/>
          </p:cNvSpPr>
          <p:nvPr/>
        </p:nvSpPr>
        <p:spPr>
          <a:xfrm rot="0">
            <a:off x="6405880" y="5761355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6. 보물창고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40" name="도형 41"/>
          <p:cNvSpPr>
            <a:spLocks/>
          </p:cNvSpPr>
          <p:nvPr/>
        </p:nvSpPr>
        <p:spPr>
          <a:xfrm rot="0">
            <a:off x="9338945" y="5764530"/>
            <a:ext cx="1801495" cy="5378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7. 궁전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6085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방향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2200" cy="72961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아트 방향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5560" cy="452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UI</a:t>
            </a:r>
            <a:endParaRPr lang="ko-KR" altLang="en-US" sz="1800" b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6" descr="C:/Users/lionk/AppData/Roaming/PolarisOffice/ETemp/14620_17355512/fImage35331318633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8705" y="2571750"/>
            <a:ext cx="3749040" cy="2109470"/>
          </a:xfrm>
          <a:prstGeom prst="rect"/>
          <a:noFill/>
        </p:spPr>
      </p:pic>
      <p:pic>
        <p:nvPicPr>
          <p:cNvPr id="28" name="그림 7" descr="C:/Users/lionk/AppData/Roaming/PolarisOffice/ETemp/14620_17355512/fImage82924319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79670" y="2571750"/>
            <a:ext cx="3373755" cy="2109470"/>
          </a:xfrm>
          <a:prstGeom prst="rect"/>
          <a:noFill/>
        </p:spPr>
      </p:pic>
      <p:pic>
        <p:nvPicPr>
          <p:cNvPr id="29" name="그림 8" descr="C:/Users/lionk/AppData/Roaming/PolarisOffice/ETemp/14620_17355512/fImage1471063209169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21065" y="1342390"/>
            <a:ext cx="2343785" cy="41732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1565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5560" cy="79121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배경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10" descr="C:/Users/lionk/AppData/Roaming/PolarisOffice/ETemp/14620_17355512/fImage23656322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67535" y="2439670"/>
            <a:ext cx="8451215" cy="84556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1565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4925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캐릭터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11" descr="C:/Users/lionk/AppData/Roaming/PolarisOffice/ETemp/14620_17355512/fImage13432323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93800" y="2684145"/>
            <a:ext cx="2805430" cy="2687320"/>
          </a:xfrm>
          <a:prstGeom prst="rect"/>
          <a:noFill/>
        </p:spPr>
      </p:pic>
      <p:pic>
        <p:nvPicPr>
          <p:cNvPr id="28" name="그림 13" descr="C:/Users/lionk/AppData/Roaming/PolarisOffice/ETemp/14620_17355512/fImage1428325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99965" y="3017520"/>
            <a:ext cx="6056630" cy="20205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1565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4925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스킬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14" descr="C:/Users/lionk/AppData/Roaming/PolarisOffice/ETemp/14620_17355512/fImage329326326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26960" y="2404110"/>
            <a:ext cx="2945130" cy="2208530"/>
          </a:xfrm>
          <a:prstGeom prst="rect"/>
          <a:noFill/>
        </p:spPr>
      </p:pic>
      <p:pic>
        <p:nvPicPr>
          <p:cNvPr id="28" name="그림 15" descr="C:/Users/lionk/AppData/Roaming/PolarisOffice/ETemp/14620_17355512/fImage79235327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64945" y="3573145"/>
            <a:ext cx="2260600" cy="1129030"/>
          </a:xfrm>
          <a:prstGeom prst="rect"/>
          <a:noFill/>
        </p:spPr>
      </p:pic>
      <p:pic>
        <p:nvPicPr>
          <p:cNvPr id="29" name="그림 16" descr="C:/Users/lionk/AppData/Roaming/PolarisOffice/ETemp/14620_17355512/fImage135340328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3955" y="2654300"/>
            <a:ext cx="2561590" cy="848360"/>
          </a:xfrm>
          <a:prstGeom prst="rect"/>
          <a:noFill/>
        </p:spPr>
      </p:pic>
      <p:pic>
        <p:nvPicPr>
          <p:cNvPr id="30" name="그림 17" descr="C:/Users/lionk/AppData/Roaming/PolarisOffice/ETemp/14620_17355512/fImage2586232981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36060" y="2658745"/>
            <a:ext cx="1829435" cy="1829435"/>
          </a:xfrm>
          <a:prstGeom prst="rect"/>
          <a:noFill/>
        </p:spPr>
      </p:pic>
      <p:sp>
        <p:nvSpPr>
          <p:cNvPr id="31" name="도형 18"/>
          <p:cNvSpPr>
            <a:spLocks/>
          </p:cNvSpPr>
          <p:nvPr/>
        </p:nvSpPr>
        <p:spPr>
          <a:xfrm rot="0">
            <a:off x="6198235" y="3611245"/>
            <a:ext cx="615315" cy="318770"/>
          </a:xfrm>
          <a:prstGeom prst="rightArrow"/>
          <a:noFill/>
          <a:ln w="1270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645535" y="1050925"/>
            <a:ext cx="4901565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진행 상황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002665" y="1612265"/>
            <a:ext cx="10194925" cy="79057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UI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3" descr="C:/Users/lionk/AppData/Roaming/PolarisOffice/ETemp/14620_17355512/fImage1669332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7155" y="2402205"/>
            <a:ext cx="6755130" cy="2704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284</Paragraphs>
  <Words>796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이 경준</dc:creator>
  <cp:lastModifiedBy>이 경준</cp:lastModifiedBy>
  <dc:title>grey browser</dc:title>
  <cp:version>9.104.123.46490</cp:version>
  <dcterms:modified xsi:type="dcterms:W3CDTF">2022-03-28T14:43:13Z</dcterms:modified>
</cp:coreProperties>
</file>